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3" r:id="rId3"/>
    <p:sldId id="290" r:id="rId4"/>
    <p:sldId id="300" r:id="rId5"/>
    <p:sldId id="291" r:id="rId6"/>
    <p:sldId id="287" r:id="rId7"/>
    <p:sldId id="301" r:id="rId8"/>
    <p:sldId id="294" r:id="rId9"/>
    <p:sldId id="295" r:id="rId10"/>
    <p:sldId id="296" r:id="rId11"/>
    <p:sldId id="297" r:id="rId12"/>
    <p:sldId id="298" r:id="rId13"/>
    <p:sldId id="302" r:id="rId14"/>
    <p:sldId id="303" r:id="rId15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216-FFB3-4F3F-AC1B-7DEB1F681204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05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760" y="8829675"/>
            <a:ext cx="303805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36949-DD23-4D72-9E30-D1C605AE69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86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22CB3-051C-4D09-9789-966EAACD4C68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8AA18-1EB2-4770-9D4A-C5B9B03B5C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40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6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7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8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9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10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11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12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13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73B2-ACE4-48D5-846C-2B88A78D2594}" type="slidenum">
              <a:rPr lang="es-ES_tradnl" smtClean="0">
                <a:ea typeface="MS PGothic" pitchFamily="34" charset="-128"/>
              </a:rPr>
              <a:pPr/>
              <a:t>14</a:t>
            </a:fld>
            <a:endParaRPr lang="es-ES_tradnl" dirty="0" smtClean="0"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08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98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05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7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67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55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3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42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27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91AEB-3454-4D9A-B59A-7637725383D7}" type="datetimeFigureOut">
              <a:rPr lang="es-MX" smtClean="0"/>
              <a:t>28/03/2016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4358A1-9053-4AEE-B18E-9F04843633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5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e-01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21"/>
          <a:stretch/>
        </p:blipFill>
        <p:spPr bwMode="auto">
          <a:xfrm>
            <a:off x="1979711" y="1340768"/>
            <a:ext cx="518457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Triángulo isósceles"/>
          <p:cNvSpPr/>
          <p:nvPr userDrawn="1"/>
        </p:nvSpPr>
        <p:spPr>
          <a:xfrm rot="16200000">
            <a:off x="2244884" y="4603988"/>
            <a:ext cx="45719" cy="3744416"/>
          </a:xfrm>
          <a:prstGeom prst="triangle">
            <a:avLst>
              <a:gd name="adj" fmla="val 51098"/>
            </a:avLst>
          </a:prstGeom>
          <a:gradFill>
            <a:gsLst>
              <a:gs pos="100000">
                <a:srgbClr val="339933"/>
              </a:gs>
              <a:gs pos="0">
                <a:schemeClr val="bg1"/>
              </a:gs>
              <a:gs pos="0">
                <a:srgbClr val="FF0000"/>
              </a:gs>
              <a:gs pos="0">
                <a:schemeClr val="bg1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Triángulo isósceles"/>
          <p:cNvSpPr/>
          <p:nvPr userDrawn="1"/>
        </p:nvSpPr>
        <p:spPr>
          <a:xfrm rot="5400000">
            <a:off x="6961408" y="4715429"/>
            <a:ext cx="45719" cy="3528393"/>
          </a:xfrm>
          <a:prstGeom prst="triangle">
            <a:avLst>
              <a:gd name="adj" fmla="val 51098"/>
            </a:avLst>
          </a:prstGeom>
          <a:gradFill>
            <a:gsLst>
              <a:gs pos="100000">
                <a:srgbClr val="FF0000"/>
              </a:gs>
              <a:gs pos="0">
                <a:schemeClr val="bg1"/>
              </a:gs>
              <a:gs pos="27000">
                <a:srgbClr val="FF0000"/>
              </a:gs>
              <a:gs pos="3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1" y="908720"/>
            <a:ext cx="9144000" cy="5904656"/>
          </a:xfrm>
          <a:prstGeom prst="rect">
            <a:avLst/>
          </a:prstGeom>
        </p:spPr>
      </p:pic>
      <p:grpSp>
        <p:nvGrpSpPr>
          <p:cNvPr id="9" name="7 Grupo"/>
          <p:cNvGrpSpPr/>
          <p:nvPr userDrawn="1"/>
        </p:nvGrpSpPr>
        <p:grpSpPr>
          <a:xfrm>
            <a:off x="899592" y="116632"/>
            <a:ext cx="7315200" cy="767715"/>
            <a:chOff x="0" y="0"/>
            <a:chExt cx="7315200" cy="767750"/>
          </a:xfrm>
        </p:grpSpPr>
        <p:pic>
          <p:nvPicPr>
            <p:cNvPr id="12" name="11 Imagen" descr="SEGOB_COMISIONADO_PF_2014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90"/>
            <a:stretch/>
          </p:blipFill>
          <p:spPr bwMode="auto">
            <a:xfrm>
              <a:off x="0" y="0"/>
              <a:ext cx="4459856" cy="767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0 Imagen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736" y="60384"/>
              <a:ext cx="2829464" cy="638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37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42088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Soberana Sans" pitchFamily="50" charset="0"/>
              </a:rPr>
              <a:t>MANDAMIENTOS  MINISTERIALES</a:t>
            </a:r>
            <a:endParaRPr lang="es-MX" sz="4400" b="1" dirty="0">
              <a:latin typeface="Soberana Sans" pitchFamily="50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537321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400" b="1" dirty="0" smtClean="0">
                <a:latin typeface="Soberana Sans" pitchFamily="50" charset="0"/>
              </a:rPr>
              <a:t>Coordinación para la Prevención de </a:t>
            </a:r>
          </a:p>
          <a:p>
            <a:pPr algn="r"/>
            <a:r>
              <a:rPr lang="es-MX" sz="2400" b="1" dirty="0" smtClean="0">
                <a:latin typeface="Soberana Sans" pitchFamily="50" charset="0"/>
              </a:rPr>
              <a:t>Delitos</a:t>
            </a:r>
            <a:r>
              <a:rPr lang="es-MX" sz="2400" b="1" dirty="0">
                <a:latin typeface="Soberana Sans" pitchFamily="50" charset="0"/>
              </a:rPr>
              <a:t> </a:t>
            </a:r>
            <a:r>
              <a:rPr lang="es-MX" sz="2400" b="1" dirty="0" smtClean="0">
                <a:latin typeface="Soberana Sans" pitchFamily="50" charset="0"/>
              </a:rPr>
              <a:t>Electrónicos</a:t>
            </a:r>
            <a:endParaRPr lang="es-MX" sz="2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08720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2011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462" r="2908" b="1849"/>
          <a:stretch>
            <a:fillRect/>
          </a:stretch>
        </p:blipFill>
        <p:spPr bwMode="auto">
          <a:xfrm>
            <a:off x="323528" y="1484784"/>
            <a:ext cx="8104336" cy="4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80728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2012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3049"/>
          <a:stretch>
            <a:fillRect/>
          </a:stretch>
        </p:blipFill>
        <p:spPr bwMode="auto">
          <a:xfrm>
            <a:off x="395536" y="1503948"/>
            <a:ext cx="8513947" cy="48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80728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2013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5598"/>
            <a:ext cx="7848872" cy="511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80728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2014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" y="1431940"/>
            <a:ext cx="81057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80728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2015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3948"/>
            <a:ext cx="7488832" cy="51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8765" r="4576" b="31999"/>
          <a:stretch/>
        </p:blipFill>
        <p:spPr bwMode="auto">
          <a:xfrm>
            <a:off x="279092" y="1556792"/>
            <a:ext cx="8551186" cy="38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3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3532" r="8920" b="27813"/>
          <a:stretch/>
        </p:blipFill>
        <p:spPr bwMode="auto">
          <a:xfrm>
            <a:off x="395536" y="1700808"/>
            <a:ext cx="8255050" cy="43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8592" r="19981" b="33805"/>
          <a:stretch/>
        </p:blipFill>
        <p:spPr bwMode="auto">
          <a:xfrm>
            <a:off x="971600" y="1628800"/>
            <a:ext cx="726613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3742" r="12871" b="5835"/>
          <a:stretch/>
        </p:blipFill>
        <p:spPr bwMode="auto">
          <a:xfrm>
            <a:off x="755576" y="1484784"/>
            <a:ext cx="7488832" cy="49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"/>
          <a:stretch/>
        </p:blipFill>
        <p:spPr bwMode="auto">
          <a:xfrm>
            <a:off x="539552" y="1130622"/>
            <a:ext cx="7705785" cy="540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3635"/>
            <a:ext cx="7802299" cy="54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6733" y="292494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Soberana Sans" pitchFamily="50" charset="0"/>
              </a:rPr>
              <a:t>ATENCIÓN CIUDADANA</a:t>
            </a:r>
            <a:endParaRPr lang="es-MX" sz="4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6553200" y="6318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760BC-7B58-9E49-B6C0-FA2DBA3B9468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980728"/>
            <a:ext cx="115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" algn="l"/>
                <a:tab pos="5972175" algn="r"/>
              </a:tabLs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itchFamily="50" charset="0"/>
                <a:ea typeface="Calibri" pitchFamily="34" charset="0"/>
                <a:cs typeface="TrajanPro-Bold"/>
              </a:rPr>
              <a:t>2010</a:t>
            </a:r>
            <a:endParaRPr kumimoji="0" 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779"/>
          <a:stretch>
            <a:fillRect/>
          </a:stretch>
        </p:blipFill>
        <p:spPr bwMode="auto">
          <a:xfrm>
            <a:off x="467544" y="1628800"/>
            <a:ext cx="7992888" cy="46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35</Words>
  <Application>Microsoft Office PowerPoint</Application>
  <PresentationFormat>Carta (216 x 279 mm)</PresentationFormat>
  <Paragraphs>28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MADRIGAL</dc:creator>
  <cp:lastModifiedBy>Elizabeth Tenorio Reyes</cp:lastModifiedBy>
  <cp:revision>232</cp:revision>
  <cp:lastPrinted>2015-04-08T00:33:01Z</cp:lastPrinted>
  <dcterms:created xsi:type="dcterms:W3CDTF">2013-09-25T01:59:29Z</dcterms:created>
  <dcterms:modified xsi:type="dcterms:W3CDTF">2016-03-29T00:15:24Z</dcterms:modified>
</cp:coreProperties>
</file>